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708F23E-E55B-40F5-8C81-0BA6EB436FC0}"/>
    <pc:docChg chg="custSel modSld">
      <pc:chgData name="Narelle Wheaton" userId="6e1b2b30-480e-4f91-806b-6735d5b9e446" providerId="ADAL" clId="{6708F23E-E55B-40F5-8C81-0BA6EB436FC0}" dt="2023-08-01T05:10:50.151" v="19" actId="1076"/>
      <pc:docMkLst>
        <pc:docMk/>
      </pc:docMkLst>
      <pc:sldChg chg="modSp mod">
        <pc:chgData name="Narelle Wheaton" userId="6e1b2b30-480e-4f91-806b-6735d5b9e446" providerId="ADAL" clId="{6708F23E-E55B-40F5-8C81-0BA6EB436FC0}" dt="2023-08-01T05:10:50.151" v="19" actId="1076"/>
        <pc:sldMkLst>
          <pc:docMk/>
          <pc:sldMk cId="2935770633" sldId="256"/>
        </pc:sldMkLst>
        <pc:spChg chg="mod">
          <ac:chgData name="Narelle Wheaton" userId="6e1b2b30-480e-4f91-806b-6735d5b9e446" providerId="ADAL" clId="{6708F23E-E55B-40F5-8C81-0BA6EB436FC0}" dt="2023-08-01T05:10:50.151" v="19" actId="1076"/>
          <ac:spMkLst>
            <pc:docMk/>
            <pc:sldMk cId="2935770633" sldId="256"/>
            <ac:spMk id="3" creationId="{7DE4D43F-C1C3-4294-AFE0-46B273C8467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26545-EBA0-4F63-91F8-D98012D0AB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9FFE70-6813-4715-944A-77F96877C8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FC41F-1CBF-4413-AEED-EA0CE1E8E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46A85-AD13-470D-AEB7-3E5F046C1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51454-0AD0-4582-A21F-B68E20028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84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B5531-D7DE-47A1-B97F-E1F919CDE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BBDFD3-30DC-473D-B1C1-0CC38962ED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FDBAF-BF92-4AFE-8032-612C4D5AE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51082-F54E-468C-94F3-65E0A2CC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7A2DE-EDA9-4F1F-8B82-82E1D040B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718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DB14AF-5926-4A39-8216-9A735480C8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AF9B8F-DD13-4D1C-852B-91DBF65165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F2B73-1102-4558-8240-F43B86CF2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3A6B9-B72B-4B4D-B49F-E4D6E37C0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B2ED1-4F0B-4F64-903D-BBA08754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5921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FC97-B80E-499C-B0B9-E7EA2ECCA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6E79F-7B2B-47AB-BA0B-FE6FDC4504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BC0AD-0984-4A79-AFCE-4232770A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475D5-FD51-4F35-82D0-16E6E6334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A6578-3E8C-4E94-A1A0-E302B4A54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5409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9DA9A-B025-4646-A22C-AEB94A5A3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889C06-F473-4F32-B677-41D927A54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A3695-C134-4E19-AECF-E5E4E29A2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75DAE-8131-42E0-865C-82767F83A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90330-6BCE-4E76-A2C4-5161891D9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1912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4A729-16D9-4AF9-8DE5-1F5E09F7A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04C3F-7077-4BB5-AE69-52602ABC60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3D532-5C28-436D-A245-F427546CAD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9A4FC-2892-44B1-8155-6CADE0B21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DF1D42-A7D4-43BA-A260-BB290EED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2A232-8E59-46A3-BE27-4D94F6C88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313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348EF-0BAE-4660-BB50-D11D0311F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F5944-D603-45BF-82D6-5FEF42B23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FF339-C12F-4707-9885-D7507B0D8B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4EB81C-05D5-4266-9BCA-97FD8D9DE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F4E7-756E-4D9A-AA00-1291B90883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D8D04A-53C9-4E8A-B517-D6F142291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9F210A-28C5-44DE-93D1-0FFD56BE3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C5815C-E872-43F1-B5DD-6ED462294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56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7796A-BD44-4BFA-B07A-725B1606E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3C2ACB-DB2C-438C-BA92-693558416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FF3A8A-870B-4374-A1F1-3F29AF334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3422D0-C799-43FB-B522-BC65F1D21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980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8F791D-EC01-4D62-9CEF-F34CEACEA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533A22-1C89-4F48-A694-984961D5F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01A14A-AA9A-46B0-909E-CD08A887E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438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5606E-7D89-48BD-BBE1-EA93648D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23585-FC38-4D83-85AF-B11D27453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2E0821-1DEC-4793-81FD-E06C4A967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D7BC5-5DCC-4A67-8AAB-DE93748BC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5EEB84-3A79-473C-8843-98BB36A4B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9A6C1E-DDD4-41D8-A530-44C4E3A38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1522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066DD-202D-4D5F-9AD6-C2828224A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68D0DE-DB81-4CA7-AC21-CD65EA2903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F2B257-923B-47DE-8AF5-914E6B61A7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44A3B7-8720-489A-B9C0-BC147637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871BB6-02FF-4D67-A8BA-E5B012D0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F3B6D-83C8-4DB9-9782-8DAAD907B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3820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D5DD90-7309-4C5F-8081-B92AE3BDD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479F8-536F-40ED-A8C0-A95C824879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D869B-8334-4D9A-8ADD-67EA0F2B3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CF56A-D76E-42EC-B355-E5595B277126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33670-AFC2-4095-B78D-1A4E041D64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512F-63B8-40B4-B478-8AC6E7903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34CE5-37D8-4F6B-891C-BF4E334225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503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6171"/>
            <a:ext cx="9144000" cy="280565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Father, lead me day by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in Thine own sweet 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Teach me to be pure and true,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me what I ought to do.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770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05000"/>
            <a:ext cx="9144000" cy="26765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in danger make me brave,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know that Thou canst save,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me safe by Thy dear side,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in Thy love abide.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1175"/>
            <a:ext cx="9144000" cy="27336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I'm tempted to do wrong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steadfast, wise and strong;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 all alone I stand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Shield me with Thy mighty hand.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19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76426"/>
            <a:ext cx="9144000" cy="27622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my heart is full of glee,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to remember Thee;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Happy most of all to know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my Father loves me so.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781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1"/>
            <a:ext cx="9144000" cy="27432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my work seems hard and dry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press on cheerily;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patiently to bear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Pain and hardship, toil and care.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866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4D43F-C1C3-4294-AFE0-46B273C846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7850"/>
            <a:ext cx="9144000" cy="27336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do the good I know,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Thy loving child below;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at last go Home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Evermore Thy child to be.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91284C-FFE3-4B38-BB5A-44CF09408937}"/>
              </a:ext>
            </a:extLst>
          </p:cNvPr>
          <p:cNvSpPr txBox="1"/>
          <p:nvPr/>
        </p:nvSpPr>
        <p:spPr>
          <a:xfrm>
            <a:off x="161925" y="5828437"/>
            <a:ext cx="49434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2779630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John Page Hopps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29527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240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2022-06-20T05:52:57Z</dcterms:created>
  <dcterms:modified xsi:type="dcterms:W3CDTF">2023-08-01T05:10:55Z</dcterms:modified>
</cp:coreProperties>
</file>